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65" r:id="rId2"/>
    <p:sldId id="257" r:id="rId3"/>
    <p:sldId id="259" r:id="rId4"/>
    <p:sldId id="264" r:id="rId5"/>
    <p:sldId id="270" r:id="rId6"/>
    <p:sldId id="271" r:id="rId7"/>
    <p:sldId id="272" r:id="rId8"/>
    <p:sldId id="273" r:id="rId9"/>
    <p:sldId id="275" r:id="rId10"/>
    <p:sldId id="276" r:id="rId11"/>
    <p:sldId id="278" r:id="rId12"/>
    <p:sldId id="269" r:id="rId13"/>
    <p:sldId id="279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F4452-01C9-4E2C-B473-CFDEF5390ACF}" type="datetimeFigureOut">
              <a:rPr lang="en-AU" smtClean="0"/>
              <a:t>22/05/2016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B917B-DC20-40E1-AE9C-773474AB30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67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9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4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9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9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6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4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6E9-8B16-B340-8B05-6768BC73C448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9DB8-ABDD-7A48-B64B-4C5AF71A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9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870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JOEL 2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17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Let the priests, who minister before the LORD,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weep between the portico and the altar.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Let them say, “Spare your people, LORD.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Do not make your inheritance an object of scorn,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 byword among the nations.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Why should they say among the peoples,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‘Where is their God?’ ” </a:t>
            </a:r>
          </a:p>
        </p:txBody>
      </p:sp>
    </p:spTree>
    <p:extLst>
      <p:ext uri="{BB962C8B-B14F-4D97-AF65-F5344CB8AC3E}">
        <p14:creationId xmlns:p14="http://schemas.microsoft.com/office/powerpoint/2010/main" val="28789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A QUOTE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>
                <a:solidFill>
                  <a:srgbClr val="FFFFFF"/>
                </a:solidFill>
                <a:latin typeface="Glegoo"/>
                <a:cs typeface="Glegoo"/>
              </a:rPr>
              <a:t>Rob Reimer in his book PATHWAYS TO THE KING </a:t>
            </a:r>
            <a:r>
              <a:rPr lang="en-AU" sz="2400" dirty="0" smtClean="0">
                <a:solidFill>
                  <a:srgbClr val="FFFFFF"/>
                </a:solidFill>
                <a:latin typeface="Glegoo"/>
                <a:cs typeface="Glegoo"/>
              </a:rPr>
              <a:t>says;</a:t>
            </a:r>
          </a:p>
          <a:p>
            <a:pPr marL="0" indent="0">
              <a:buNone/>
            </a:pPr>
            <a:endParaRPr lang="en-AU" sz="2400" dirty="0">
              <a:solidFill>
                <a:srgbClr val="FFFFFF"/>
              </a:solidFill>
              <a:latin typeface="Glegoo"/>
              <a:cs typeface="Glegoo"/>
            </a:endParaRPr>
          </a:p>
          <a:p>
            <a:pPr marL="0" indent="0">
              <a:buNone/>
            </a:pPr>
            <a:r>
              <a:rPr lang="en-AU" sz="2400" dirty="0" smtClean="0">
                <a:solidFill>
                  <a:srgbClr val="FFFFFF"/>
                </a:solidFill>
                <a:latin typeface="Glegoo"/>
                <a:cs typeface="Glegoo"/>
              </a:rPr>
              <a:t>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“Joel is calling us to rend our hearts, to get right with God, to tear ourselves away from competing lovers and restore Jesus as the first love of our lives.”</a:t>
            </a:r>
            <a:endParaRPr lang="en-AU" sz="2400" i="1" dirty="0">
              <a:solidFill>
                <a:srgbClr val="FFFFFF"/>
              </a:solidFill>
              <a:latin typeface="Glegoo"/>
              <a:cs typeface="Glegoo"/>
            </a:endParaRPr>
          </a:p>
        </p:txBody>
      </p:sp>
    </p:spTree>
    <p:extLst>
      <p:ext uri="{BB962C8B-B14F-4D97-AF65-F5344CB8AC3E}">
        <p14:creationId xmlns:p14="http://schemas.microsoft.com/office/powerpoint/2010/main" val="35437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PURSUE THE SPIRIT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Psalm 139:23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Search me, God, and know my heart;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test me and know my anxious thoughts.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24 See if there is any offensive way in me,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and lead me in the way everlasting.</a:t>
            </a:r>
          </a:p>
        </p:txBody>
      </p:sp>
    </p:spTree>
    <p:extLst>
      <p:ext uri="{BB962C8B-B14F-4D97-AF65-F5344CB8AC3E}">
        <p14:creationId xmlns:p14="http://schemas.microsoft.com/office/powerpoint/2010/main" val="6825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SO WHAT?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>
                <a:solidFill>
                  <a:srgbClr val="FFFFFF"/>
                </a:solidFill>
                <a:latin typeface="Glegoo"/>
                <a:cs typeface="Glegoo"/>
              </a:rPr>
              <a:t>-We have to PURSUE </a:t>
            </a:r>
            <a:r>
              <a:rPr lang="en-AU" sz="2400" dirty="0">
                <a:solidFill>
                  <a:srgbClr val="FFFFFF"/>
                </a:solidFill>
                <a:latin typeface="Glegoo"/>
                <a:cs typeface="Glegoo"/>
              </a:rPr>
              <a:t>the Spirit; </a:t>
            </a:r>
            <a:endParaRPr lang="en-AU" sz="2400" dirty="0" smtClean="0">
              <a:solidFill>
                <a:srgbClr val="FFFFFF"/>
              </a:solidFill>
              <a:latin typeface="Glegoo"/>
              <a:cs typeface="Glegoo"/>
            </a:endParaRPr>
          </a:p>
          <a:p>
            <a:pPr marL="0" indent="0">
              <a:buNone/>
            </a:pP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The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truth is that your next level of relationship with God is outside of your current reality. </a:t>
            </a:r>
            <a:endParaRPr lang="en-AU" sz="2400" i="1" dirty="0" smtClean="0">
              <a:solidFill>
                <a:srgbClr val="FFFFFF"/>
              </a:solidFill>
              <a:latin typeface="Glegoo"/>
              <a:cs typeface="Glegoo"/>
            </a:endParaRPr>
          </a:p>
          <a:p>
            <a:pPr marL="0" indent="0">
              <a:buNone/>
            </a:pP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-</a:t>
            </a:r>
            <a:r>
              <a:rPr lang="en-AU" sz="2400" dirty="0" smtClean="0">
                <a:solidFill>
                  <a:srgbClr val="FFFFFF"/>
                </a:solidFill>
                <a:latin typeface="Glegoo"/>
                <a:cs typeface="Glegoo"/>
              </a:rPr>
              <a:t>We have to Rend our Hearts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rgbClr val="FFFFFF"/>
                </a:solidFill>
                <a:latin typeface="Glegoo"/>
                <a:cs typeface="Glegoo"/>
              </a:rPr>
              <a:t>-We have to Repent 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rgbClr val="FFFFFF"/>
                </a:solidFill>
                <a:latin typeface="Glegoo"/>
                <a:cs typeface="Glegoo"/>
              </a:rPr>
              <a:t>-We have to Welcome the Spirit</a:t>
            </a:r>
            <a:endParaRPr lang="en-AU" sz="2400" dirty="0">
              <a:solidFill>
                <a:srgbClr val="FFFFFF"/>
              </a:solidFill>
              <a:latin typeface="Glegoo"/>
              <a:cs typeface="Glegoo"/>
            </a:endParaRPr>
          </a:p>
        </p:txBody>
      </p:sp>
    </p:spTree>
    <p:extLst>
      <p:ext uri="{BB962C8B-B14F-4D97-AF65-F5344CB8AC3E}">
        <p14:creationId xmlns:p14="http://schemas.microsoft.com/office/powerpoint/2010/main" val="132555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1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9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JOEL 2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The Day of the LORD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</a:t>
            </a: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28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“And afterward,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I will pour out my Spirit on all people.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Your sons and daughters will prophesy,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your old men will dream dreams,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your young men will see visions.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29 Even on my servants, both men and women,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I will pour out my Spirit in those days.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9869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JOEL 2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30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I will show wonders in the heavens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and on the earth,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blood and fire and billows of smoke.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31 The sun will be turned to darkness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and the moon to blood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before the coming of the great and dreadful day of the LORD.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32 And everyone who calls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on the name of the LORD will be saved; </a:t>
            </a:r>
          </a:p>
        </p:txBody>
      </p:sp>
    </p:spTree>
    <p:extLst>
      <p:ext uri="{BB962C8B-B14F-4D97-AF65-F5344CB8AC3E}">
        <p14:creationId xmlns:p14="http://schemas.microsoft.com/office/powerpoint/2010/main" val="33026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07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JOEL 2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Rend Your Heart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12 “Even now,” declares the LORD,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“return to me with all your heart,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with fasting and weeping and mourning.” </a:t>
            </a:r>
          </a:p>
          <a:p>
            <a:pPr marL="0" indent="0">
              <a:buNone/>
            </a:pPr>
            <a:endParaRPr lang="en-AU" sz="2400" i="1" dirty="0">
              <a:solidFill>
                <a:srgbClr val="FFFFFF"/>
              </a:solidFill>
              <a:latin typeface="Glegoo"/>
              <a:cs typeface="Glegoo"/>
            </a:endParaRP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0575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JOEL 2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 smtClean="0">
                <a:solidFill>
                  <a:srgbClr val="FFFFFF"/>
                </a:solidFill>
                <a:latin typeface="Glegoo"/>
                <a:cs typeface="Glegoo"/>
              </a:rPr>
              <a:t>      </a:t>
            </a: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13 Rend your heart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and not your garments.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Return to the LORD your God,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for he is gracious and compassionate,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slow to anger and abounding in love,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and he relents from sending calamity.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14 Who knows? He may turn and relent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and leave behind a blessing—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grain offerings and drink offerings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for the LORD your God. </a:t>
            </a:r>
          </a:p>
        </p:txBody>
      </p:sp>
    </p:spTree>
    <p:extLst>
      <p:ext uri="{BB962C8B-B14F-4D97-AF65-F5344CB8AC3E}">
        <p14:creationId xmlns:p14="http://schemas.microsoft.com/office/powerpoint/2010/main" val="31836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Existence Light"/>
                <a:cs typeface="Existence Light"/>
              </a:rPr>
              <a:t>JOEL 2</a:t>
            </a:r>
            <a:endParaRPr lang="en-US" dirty="0">
              <a:solidFill>
                <a:schemeClr val="bg1"/>
              </a:solidFill>
              <a:latin typeface="Existence Light"/>
              <a:cs typeface="Existence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15 Blow the trumpet in Zion,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declare a holy fast,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call a sacred assembly.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16 Gather the people,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consecrate the assembly;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bring together the elders,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gather the children,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those nursing at the breast.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Let the bridegroom leave his room </a:t>
            </a:r>
          </a:p>
          <a:p>
            <a:pPr marL="0" indent="0">
              <a:buNone/>
            </a:pPr>
            <a:r>
              <a:rPr lang="en-AU" sz="2400" i="1" dirty="0">
                <a:solidFill>
                  <a:srgbClr val="FFFFFF"/>
                </a:solidFill>
                <a:latin typeface="Glegoo"/>
                <a:cs typeface="Glegoo"/>
              </a:rPr>
              <a:t>         and the bride her chamber. </a:t>
            </a:r>
          </a:p>
        </p:txBody>
      </p:sp>
    </p:spTree>
    <p:extLst>
      <p:ext uri="{BB962C8B-B14F-4D97-AF65-F5344CB8AC3E}">
        <p14:creationId xmlns:p14="http://schemas.microsoft.com/office/powerpoint/2010/main" val="2727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527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JOEL 2</vt:lpstr>
      <vt:lpstr>JOEL 2</vt:lpstr>
      <vt:lpstr>PowerPoint Presentation</vt:lpstr>
      <vt:lpstr>JOEL 2</vt:lpstr>
      <vt:lpstr>JOEL 2</vt:lpstr>
      <vt:lpstr>JOEL 2</vt:lpstr>
      <vt:lpstr>JOEL 2</vt:lpstr>
      <vt:lpstr>A QUOTE</vt:lpstr>
      <vt:lpstr>PURSUE THE SPIRIT</vt:lpstr>
      <vt:lpstr>SO WHAT?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Griffiths</dc:creator>
  <cp:lastModifiedBy>Rod Thom</cp:lastModifiedBy>
  <cp:revision>15</cp:revision>
  <cp:lastPrinted>2016-05-21T23:15:47Z</cp:lastPrinted>
  <dcterms:created xsi:type="dcterms:W3CDTF">2016-02-17T09:32:08Z</dcterms:created>
  <dcterms:modified xsi:type="dcterms:W3CDTF">2016-05-21T23:19:02Z</dcterms:modified>
</cp:coreProperties>
</file>